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 Slab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Gill San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Slab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illSans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"/>
              <a:buNone/>
              <a:defRPr sz="52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sz="2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"/>
              <a:buNone/>
              <a:defRPr b="1" sz="42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"/>
              <a:buNone/>
              <a:defRPr b="1" sz="36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"/>
              <a:buNone/>
              <a:defRPr b="1" sz="36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"/>
              <a:buNone/>
              <a:defRPr b="1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"/>
              <a:buNone/>
              <a:defRPr b="1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"/>
              <a:buNone/>
              <a:defRPr b="1" sz="24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"/>
              <a:buNone/>
              <a:defRPr b="1" sz="2400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applytexas.org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br.org/2021/12/how-to-a-personal-essay-for-your-college-application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/>
              <a:t>Apply Texas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"/>
              <a:t>Essay Prompts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825050"/>
            <a:ext cx="3720900" cy="2357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000"/>
              <a:t>Upcoming 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5000"/>
              <a:t>Events</a:t>
            </a:r>
            <a:endParaRPr sz="5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3528200" y="388700"/>
            <a:ext cx="55227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" sz="7600" u="sng">
                <a:solidFill>
                  <a:srgbClr val="981A31"/>
                </a:solidFill>
              </a:rPr>
              <a:t>We have a lot of upcoming events. Please mark these on your calendar. </a:t>
            </a:r>
            <a:endParaRPr b="1" sz="76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9861"/>
              <a:buNone/>
            </a:pPr>
            <a:r>
              <a:t/>
            </a:r>
            <a:endParaRPr b="1" sz="7600">
              <a:solidFill>
                <a:srgbClr val="FF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Apply Texas Essay Prompts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890500" y="965875"/>
            <a:ext cx="75174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Texas universities utilize </a:t>
            </a:r>
            <a:r>
              <a:rPr b="0" i="0" lang="en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Apply Texas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applications.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part of the application that takes students the longest is always the essay portion.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schools do not require students to submit an essay.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always encourage students to complete the essay, even if not required, since it looks better to the people deciding who gets in and who doesn’t.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Apply Texas Essay Prompts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890500" y="965875"/>
            <a:ext cx="75174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essay is also the best way to show your personality and stick out from the crowd.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aim for 500-750 words and always have someone proofread your essay.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Apply Texas essay prompts are on the following slide.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Apply Texas Essay Prompts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890500" y="965875"/>
            <a:ext cx="7517400" cy="4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Essay A: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us your story. What unique opportunities or challenges have you experienced throughout your high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career that have shaped who you are today?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Essay B: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students have an identity, an interest, or a talent that defines them in an essential way. Tell us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yourself.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Essay C: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You’ve got a ticket in your hand – Where will you go? What will you do? What will happen when you get there?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Apply Texas Essay Prompts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90500" y="965875"/>
            <a:ext cx="75174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universities that require an essay, such as UT and A&amp;M, </a:t>
            </a:r>
            <a:r>
              <a:rPr b="0" i="1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require Essay A. 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prompt is also similar to many scholarship essays. </a:t>
            </a:r>
            <a:endParaRPr b="0" i="1" sz="2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advice: Do Essay A unless you have a great idea for one of the other prompts.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b="0" i="0" lang="en" sz="2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article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Harvard Business Review is also a good overview of the college essay.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"/>
                <a:ea typeface="Roboto"/>
                <a:cs typeface="Roboto"/>
                <a:sym typeface="Roboto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992775" y="1846700"/>
            <a:ext cx="7424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Did you read the article?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